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7EBF-881B-4F03-85E3-7E14C5BDA29C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083BB-E2BC-4447-AD6F-FD5BF1F5D0B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7EBF-881B-4F03-85E3-7E14C5BDA29C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083BB-E2BC-4447-AD6F-FD5BF1F5D0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7EBF-881B-4F03-85E3-7E14C5BDA29C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083BB-E2BC-4447-AD6F-FD5BF1F5D0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7EBF-881B-4F03-85E3-7E14C5BDA29C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083BB-E2BC-4447-AD6F-FD5BF1F5D0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7EBF-881B-4F03-85E3-7E14C5BDA29C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083BB-E2BC-4447-AD6F-FD5BF1F5D0B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7EBF-881B-4F03-85E3-7E14C5BDA29C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083BB-E2BC-4447-AD6F-FD5BF1F5D0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7EBF-881B-4F03-85E3-7E14C5BDA29C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083BB-E2BC-4447-AD6F-FD5BF1F5D0B6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7EBF-881B-4F03-85E3-7E14C5BDA29C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083BB-E2BC-4447-AD6F-FD5BF1F5D0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7EBF-881B-4F03-85E3-7E14C5BDA29C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083BB-E2BC-4447-AD6F-FD5BF1F5D0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7EBF-881B-4F03-85E3-7E14C5BDA29C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083BB-E2BC-4447-AD6F-FD5BF1F5D0B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7EBF-881B-4F03-85E3-7E14C5BDA29C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083BB-E2BC-4447-AD6F-FD5BF1F5D0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D2E7EBF-881B-4F03-85E3-7E14C5BDA29C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1D083BB-E2BC-4447-AD6F-FD5BF1F5D0B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spositascollege.edu/programmapper/" TargetMode="External"/><Relationship Id="rId2" Type="http://schemas.openxmlformats.org/officeDocument/2006/relationships/hyperlink" Target="http://www.laspositascollege.edu/careercoach/index.ph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1"/>
            <a:ext cx="7848600" cy="1219199"/>
          </a:xfrm>
        </p:spPr>
        <p:txBody>
          <a:bodyPr/>
          <a:lstStyle/>
          <a:p>
            <a:pPr algn="ctr"/>
            <a:r>
              <a:rPr lang="en-US" sz="4000" dirty="0" smtClean="0"/>
              <a:t>FUN WITH Program Mapper!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924800" cy="1143000"/>
          </a:xfrm>
        </p:spPr>
        <p:txBody>
          <a:bodyPr/>
          <a:lstStyle/>
          <a:p>
            <a:pPr algn="ctr"/>
            <a:r>
              <a:rPr lang="en-US" dirty="0" smtClean="0"/>
              <a:t>Exploring LPC’s Academic &amp; Career Pathways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4343400"/>
            <a:ext cx="7772401" cy="193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9239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Introductions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A brief history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Tour Time!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Updates, feedback, the future…and beyond!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280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 brief history and tour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S</a:t>
            </a:r>
            <a:r>
              <a:rPr lang="en-US" sz="2000" dirty="0" smtClean="0"/>
              <a:t>pring 2020 </a:t>
            </a:r>
            <a:r>
              <a:rPr lang="en-US" sz="2000" dirty="0"/>
              <a:t>PDF Program Maps completed </a:t>
            </a:r>
            <a:r>
              <a:rPr lang="en-US" sz="2000" dirty="0" smtClean="0"/>
              <a:t> </a:t>
            </a:r>
          </a:p>
          <a:p>
            <a:pPr marL="0" indent="0">
              <a:buNone/>
            </a:pP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Spring 2021 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purchase of </a:t>
            </a:r>
            <a:r>
              <a:rPr lang="en-US" sz="1800" dirty="0" smtClean="0">
                <a:solidFill>
                  <a:srgbClr val="00B050"/>
                </a:solidFill>
              </a:rPr>
              <a:t>Program Mapper </a:t>
            </a:r>
            <a:r>
              <a:rPr lang="en-US" sz="1800" dirty="0" smtClean="0"/>
              <a:t>(platform) and input of PDF maps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collaborative process to call LPC’s version: </a:t>
            </a:r>
            <a:r>
              <a:rPr lang="en-US" sz="1800" dirty="0" smtClean="0">
                <a:solidFill>
                  <a:srgbClr val="7030A0"/>
                </a:solidFill>
              </a:rPr>
              <a:t>Academic &amp; Career Pathways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Purchase of </a:t>
            </a:r>
            <a:r>
              <a:rPr lang="en-US" sz="1800" dirty="0" smtClean="0">
                <a:solidFill>
                  <a:srgbClr val="0070C0"/>
                </a:solidFill>
              </a:rPr>
              <a:t>Career Coach </a:t>
            </a:r>
            <a:r>
              <a:rPr lang="en-US" sz="1800" dirty="0" smtClean="0"/>
              <a:t>platform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 smtClean="0"/>
              <a:t>Tour Time! 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>
                <a:hlinkClick r:id="rId2"/>
              </a:rPr>
              <a:t>Career Coach </a:t>
            </a:r>
            <a:endParaRPr lang="en-US" sz="1800" dirty="0"/>
          </a:p>
          <a:p>
            <a:pPr lvl="1">
              <a:lnSpc>
                <a:spcPct val="150000"/>
              </a:lnSpc>
            </a:pPr>
            <a:r>
              <a:rPr lang="en-US" sz="1800" dirty="0" smtClean="0">
                <a:hlinkClick r:id="rId3"/>
              </a:rPr>
              <a:t>Academic &amp; Career Pathways</a:t>
            </a:r>
            <a:endParaRPr lang="en-US" sz="1800" dirty="0"/>
          </a:p>
          <a:p>
            <a:pPr marL="274320" lvl="1" indent="0">
              <a:lnSpc>
                <a:spcPct val="150000"/>
              </a:lnSpc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93184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Platform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B050"/>
                </a:solidFill>
              </a:rPr>
              <a:t>Career Coach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Aligning careers to LPC programs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7030A0"/>
                </a:solidFill>
              </a:rPr>
              <a:t>Program Mapper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Adding “View Program Map” </a:t>
            </a:r>
            <a:r>
              <a:rPr lang="en-US" dirty="0" smtClean="0"/>
              <a:t>button to </a:t>
            </a:r>
            <a:r>
              <a:rPr lang="en-US" dirty="0"/>
              <a:t>every program’s webpage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Changing years to terms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How to clarify that all boxes are clickable. 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Notes: Program notes/recommended GE/recommended electives 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Additional maps from transfer institutions </a:t>
            </a:r>
          </a:p>
        </p:txBody>
      </p:sp>
    </p:spTree>
    <p:extLst>
      <p:ext uri="{BB962C8B-B14F-4D97-AF65-F5344CB8AC3E}">
        <p14:creationId xmlns:p14="http://schemas.microsoft.com/office/powerpoint/2010/main" val="3640666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 we go from here?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Customization of maps</a:t>
            </a:r>
          </a:p>
          <a:p>
            <a:pPr lvl="1"/>
            <a:r>
              <a:rPr lang="en-US" dirty="0" smtClean="0"/>
              <a:t>Instructional faculty add their own flavor </a:t>
            </a:r>
          </a:p>
          <a:p>
            <a:endParaRPr lang="en-US" dirty="0"/>
          </a:p>
          <a:p>
            <a:r>
              <a:rPr lang="en-US" dirty="0" smtClean="0"/>
              <a:t>Promotion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Institutionalization </a:t>
            </a:r>
          </a:p>
          <a:p>
            <a:endParaRPr lang="en-US" dirty="0"/>
          </a:p>
          <a:p>
            <a:r>
              <a:rPr lang="en-US" dirty="0" smtClean="0"/>
              <a:t>Ideas/feedback/questions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207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132</TotalTime>
  <Words>143</Words>
  <Application>Microsoft Office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Clarity</vt:lpstr>
      <vt:lpstr>FUN WITH Program Mapper!</vt:lpstr>
      <vt:lpstr>Welcome!</vt:lpstr>
      <vt:lpstr>A brief history and tour</vt:lpstr>
      <vt:lpstr>Platform updates</vt:lpstr>
      <vt:lpstr>Where do we go from here?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 WITH Program Mapper!</dc:title>
  <dc:creator>JC</dc:creator>
  <cp:lastModifiedBy>JC</cp:lastModifiedBy>
  <cp:revision>9</cp:revision>
  <dcterms:created xsi:type="dcterms:W3CDTF">2021-10-18T20:13:42Z</dcterms:created>
  <dcterms:modified xsi:type="dcterms:W3CDTF">2021-10-28T17:29:55Z</dcterms:modified>
</cp:coreProperties>
</file>